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C7EE-7F64-4B9E-8552-1BC3B4620BA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2E18-E5D5-4603-81A1-0BFB3E88A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72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C7EE-7F64-4B9E-8552-1BC3B4620BA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2E18-E5D5-4603-81A1-0BFB3E88A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19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C7EE-7F64-4B9E-8552-1BC3B4620BA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2E18-E5D5-4603-81A1-0BFB3E88A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08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C7EE-7F64-4B9E-8552-1BC3B4620BA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2E18-E5D5-4603-81A1-0BFB3E88A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1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C7EE-7F64-4B9E-8552-1BC3B4620BA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2E18-E5D5-4603-81A1-0BFB3E88A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22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C7EE-7F64-4B9E-8552-1BC3B4620BA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2E18-E5D5-4603-81A1-0BFB3E88A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78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C7EE-7F64-4B9E-8552-1BC3B4620BA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2E18-E5D5-4603-81A1-0BFB3E88A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0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C7EE-7F64-4B9E-8552-1BC3B4620BA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2E18-E5D5-4603-81A1-0BFB3E88A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01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C7EE-7F64-4B9E-8552-1BC3B4620BA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2E18-E5D5-4603-81A1-0BFB3E88A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54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C7EE-7F64-4B9E-8552-1BC3B4620BA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2E18-E5D5-4603-81A1-0BFB3E88A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7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C7EE-7F64-4B9E-8552-1BC3B4620BA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2E18-E5D5-4603-81A1-0BFB3E88A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99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C7EE-7F64-4B9E-8552-1BC3B4620BA3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2E18-E5D5-4603-81A1-0BFB3E88A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69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椅子に座っている少年&#10;&#10;中程度の精度で自動的に生成された説明">
            <a:extLst>
              <a:ext uri="{FF2B5EF4-FFF2-40B4-BE49-F238E27FC236}">
                <a16:creationId xmlns:a16="http://schemas.microsoft.com/office/drawing/2014/main" id="{D2BBA6DC-C50F-6C0D-C5A6-1D6B74CC6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6" t="784" r="24558" b="24578"/>
          <a:stretch/>
        </p:blipFill>
        <p:spPr>
          <a:xfrm>
            <a:off x="780393" y="425669"/>
            <a:ext cx="5328745" cy="52420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2858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人, 男, テーブル, 屋内 が含まれている画像&#10;&#10;自動的に生成された説明">
            <a:extLst>
              <a:ext uri="{FF2B5EF4-FFF2-40B4-BE49-F238E27FC236}">
                <a16:creationId xmlns:a16="http://schemas.microsoft.com/office/drawing/2014/main" id="{78D8BD4D-45B2-D6AC-E4CE-AF3DD2D62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0" t="8588" r="19240" b="12702"/>
          <a:stretch/>
        </p:blipFill>
        <p:spPr>
          <a:xfrm flipH="1">
            <a:off x="646385" y="827690"/>
            <a:ext cx="5580992" cy="547063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870788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Matsukidaira Shinichi</dc:creator>
  <cp:lastModifiedBy>Matsukidaira Shinichi</cp:lastModifiedBy>
  <cp:revision>1</cp:revision>
  <dcterms:created xsi:type="dcterms:W3CDTF">2023-03-08T01:00:49Z</dcterms:created>
  <dcterms:modified xsi:type="dcterms:W3CDTF">2023-03-08T01:19:49Z</dcterms:modified>
</cp:coreProperties>
</file>